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21383625" cy="30275213"/>
  <p:notesSz cx="6858000" cy="9144000"/>
  <p:defaultTextStyle>
    <a:defPPr>
      <a:defRPr lang="zh-TW"/>
    </a:defPPr>
    <a:lvl1pPr marL="0" algn="l" defTabSz="2478488" rtl="0" eaLnBrk="1" latinLnBrk="0" hangingPunct="1">
      <a:defRPr sz="4878" kern="1200">
        <a:solidFill>
          <a:schemeClr val="tx1"/>
        </a:solidFill>
        <a:latin typeface="+mn-lt"/>
        <a:ea typeface="+mn-ea"/>
        <a:cs typeface="+mn-cs"/>
      </a:defRPr>
    </a:lvl1pPr>
    <a:lvl2pPr marL="1239244" algn="l" defTabSz="2478488" rtl="0" eaLnBrk="1" latinLnBrk="0" hangingPunct="1">
      <a:defRPr sz="4878" kern="1200">
        <a:solidFill>
          <a:schemeClr val="tx1"/>
        </a:solidFill>
        <a:latin typeface="+mn-lt"/>
        <a:ea typeface="+mn-ea"/>
        <a:cs typeface="+mn-cs"/>
      </a:defRPr>
    </a:lvl2pPr>
    <a:lvl3pPr marL="2478488" algn="l" defTabSz="2478488" rtl="0" eaLnBrk="1" latinLnBrk="0" hangingPunct="1">
      <a:defRPr sz="4878" kern="1200">
        <a:solidFill>
          <a:schemeClr val="tx1"/>
        </a:solidFill>
        <a:latin typeface="+mn-lt"/>
        <a:ea typeface="+mn-ea"/>
        <a:cs typeface="+mn-cs"/>
      </a:defRPr>
    </a:lvl3pPr>
    <a:lvl4pPr marL="3717735" algn="l" defTabSz="2478488" rtl="0" eaLnBrk="1" latinLnBrk="0" hangingPunct="1">
      <a:defRPr sz="4878" kern="1200">
        <a:solidFill>
          <a:schemeClr val="tx1"/>
        </a:solidFill>
        <a:latin typeface="+mn-lt"/>
        <a:ea typeface="+mn-ea"/>
        <a:cs typeface="+mn-cs"/>
      </a:defRPr>
    </a:lvl4pPr>
    <a:lvl5pPr marL="4956979" algn="l" defTabSz="2478488" rtl="0" eaLnBrk="1" latinLnBrk="0" hangingPunct="1">
      <a:defRPr sz="4878" kern="1200">
        <a:solidFill>
          <a:schemeClr val="tx1"/>
        </a:solidFill>
        <a:latin typeface="+mn-lt"/>
        <a:ea typeface="+mn-ea"/>
        <a:cs typeface="+mn-cs"/>
      </a:defRPr>
    </a:lvl5pPr>
    <a:lvl6pPr marL="6196223" algn="l" defTabSz="2478488" rtl="0" eaLnBrk="1" latinLnBrk="0" hangingPunct="1">
      <a:defRPr sz="4878" kern="1200">
        <a:solidFill>
          <a:schemeClr val="tx1"/>
        </a:solidFill>
        <a:latin typeface="+mn-lt"/>
        <a:ea typeface="+mn-ea"/>
        <a:cs typeface="+mn-cs"/>
      </a:defRPr>
    </a:lvl6pPr>
    <a:lvl7pPr marL="7435467" algn="l" defTabSz="2478488" rtl="0" eaLnBrk="1" latinLnBrk="0" hangingPunct="1">
      <a:defRPr sz="4878" kern="1200">
        <a:solidFill>
          <a:schemeClr val="tx1"/>
        </a:solidFill>
        <a:latin typeface="+mn-lt"/>
        <a:ea typeface="+mn-ea"/>
        <a:cs typeface="+mn-cs"/>
      </a:defRPr>
    </a:lvl7pPr>
    <a:lvl8pPr marL="8674710" algn="l" defTabSz="2478488" rtl="0" eaLnBrk="1" latinLnBrk="0" hangingPunct="1">
      <a:defRPr sz="4878" kern="1200">
        <a:solidFill>
          <a:schemeClr val="tx1"/>
        </a:solidFill>
        <a:latin typeface="+mn-lt"/>
        <a:ea typeface="+mn-ea"/>
        <a:cs typeface="+mn-cs"/>
      </a:defRPr>
    </a:lvl8pPr>
    <a:lvl9pPr marL="9913955" algn="l" defTabSz="2478488" rtl="0" eaLnBrk="1" latinLnBrk="0" hangingPunct="1">
      <a:defRPr sz="487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ADB4"/>
    <a:srgbClr val="8A3749"/>
    <a:srgbClr val="A5AC67"/>
    <a:srgbClr val="B4B899"/>
    <a:srgbClr val="A7AF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400" autoAdjust="0"/>
  </p:normalViewPr>
  <p:slideViewPr>
    <p:cSldViewPr snapToGrid="0">
      <p:cViewPr varScale="1">
        <p:scale>
          <a:sx n="25" d="100"/>
          <a:sy n="25" d="100"/>
        </p:scale>
        <p:origin x="30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772" y="4954765"/>
            <a:ext cx="18176081" cy="10540259"/>
          </a:xfrm>
        </p:spPr>
        <p:txBody>
          <a:bodyPr anchor="b"/>
          <a:lstStyle>
            <a:lvl1pPr algn="ctr">
              <a:defRPr sz="1403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5612"/>
            </a:lvl1pPr>
            <a:lvl2pPr marL="1069162" indent="0" algn="ctr">
              <a:buNone/>
              <a:defRPr sz="4677"/>
            </a:lvl2pPr>
            <a:lvl3pPr marL="2138324" indent="0" algn="ctr">
              <a:buNone/>
              <a:defRPr sz="4209"/>
            </a:lvl3pPr>
            <a:lvl4pPr marL="3207487" indent="0" algn="ctr">
              <a:buNone/>
              <a:defRPr sz="3742"/>
            </a:lvl4pPr>
            <a:lvl5pPr marL="4276649" indent="0" algn="ctr">
              <a:buNone/>
              <a:defRPr sz="3742"/>
            </a:lvl5pPr>
            <a:lvl6pPr marL="5345811" indent="0" algn="ctr">
              <a:buNone/>
              <a:defRPr sz="3742"/>
            </a:lvl6pPr>
            <a:lvl7pPr marL="6414973" indent="0" algn="ctr">
              <a:buNone/>
              <a:defRPr sz="3742"/>
            </a:lvl7pPr>
            <a:lvl8pPr marL="7484135" indent="0" algn="ctr">
              <a:buNone/>
              <a:defRPr sz="3742"/>
            </a:lvl8pPr>
            <a:lvl9pPr marL="8553298" indent="0" algn="ctr">
              <a:buNone/>
              <a:defRPr sz="3742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8AB7C-EC65-4B9E-8D47-5CF668010A99}" type="datetimeFigureOut">
              <a:rPr lang="zh-TW" altLang="en-US" smtClean="0"/>
              <a:t>2018/1/10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3B769-5934-480F-BF42-7C457BB7DF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8064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8AB7C-EC65-4B9E-8D47-5CF668010A99}" type="datetimeFigureOut">
              <a:rPr lang="zh-TW" altLang="en-US" smtClean="0"/>
              <a:t>2018/1/10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3B769-5934-480F-BF42-7C457BB7DF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9667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8" y="1611875"/>
            <a:ext cx="4610844" cy="2565684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5" y="1611875"/>
            <a:ext cx="13565237" cy="25656844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8AB7C-EC65-4B9E-8D47-5CF668010A99}" type="datetimeFigureOut">
              <a:rPr lang="zh-TW" altLang="en-US" smtClean="0"/>
              <a:t>2018/1/10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3B769-5934-480F-BF42-7C457BB7DF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680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8AB7C-EC65-4B9E-8D47-5CF668010A99}" type="datetimeFigureOut">
              <a:rPr lang="zh-TW" altLang="en-US" smtClean="0"/>
              <a:t>2018/1/10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3B769-5934-480F-BF42-7C457BB7DF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8137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547788"/>
            <a:ext cx="18443377" cy="12593645"/>
          </a:xfrm>
        </p:spPr>
        <p:txBody>
          <a:bodyPr anchor="b"/>
          <a:lstStyle>
            <a:lvl1pPr>
              <a:defRPr sz="1403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260574"/>
            <a:ext cx="18443377" cy="6622701"/>
          </a:xfrm>
        </p:spPr>
        <p:txBody>
          <a:bodyPr/>
          <a:lstStyle>
            <a:lvl1pPr marL="0" indent="0">
              <a:buNone/>
              <a:defRPr sz="5612">
                <a:solidFill>
                  <a:schemeClr val="tx1"/>
                </a:solidFill>
              </a:defRPr>
            </a:lvl1pPr>
            <a:lvl2pPr marL="1069162" indent="0">
              <a:buNone/>
              <a:defRPr sz="4677">
                <a:solidFill>
                  <a:schemeClr val="tx1">
                    <a:tint val="75000"/>
                  </a:schemeClr>
                </a:solidFill>
              </a:defRPr>
            </a:lvl2pPr>
            <a:lvl3pPr marL="2138324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3pPr>
            <a:lvl4pPr marL="3207487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4pPr>
            <a:lvl5pPr marL="4276649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5pPr>
            <a:lvl6pPr marL="5345811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6pPr>
            <a:lvl7pPr marL="6414973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7pPr>
            <a:lvl8pPr marL="7484135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8pPr>
            <a:lvl9pPr marL="8553298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8AB7C-EC65-4B9E-8D47-5CF668010A99}" type="datetimeFigureOut">
              <a:rPr lang="zh-TW" altLang="en-US" smtClean="0"/>
              <a:t>2018/1/10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3B769-5934-480F-BF42-7C457BB7DF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1702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8AB7C-EC65-4B9E-8D47-5CF668010A99}" type="datetimeFigureOut">
              <a:rPr lang="zh-TW" altLang="en-US" smtClean="0"/>
              <a:t>2018/1/10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3B769-5934-480F-BF42-7C457BB7DF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2426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611882"/>
            <a:ext cx="18443377" cy="5851808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912" y="7421634"/>
            <a:ext cx="9046274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2912" y="11058863"/>
            <a:ext cx="9046274" cy="16265921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421634"/>
            <a:ext cx="9090826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058863"/>
            <a:ext cx="9090826" cy="16265921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8AB7C-EC65-4B9E-8D47-5CF668010A99}" type="datetimeFigureOut">
              <a:rPr lang="zh-TW" altLang="en-US" smtClean="0"/>
              <a:t>2018/1/10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3B769-5934-480F-BF42-7C457BB7DF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9439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8AB7C-EC65-4B9E-8D47-5CF668010A99}" type="datetimeFigureOut">
              <a:rPr lang="zh-TW" altLang="en-US" smtClean="0"/>
              <a:t>2018/1/10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3B769-5934-480F-BF42-7C457BB7DF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6528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8AB7C-EC65-4B9E-8D47-5CF668010A99}" type="datetimeFigureOut">
              <a:rPr lang="zh-TW" altLang="en-US" smtClean="0"/>
              <a:t>2018/1/10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3B769-5934-480F-BF42-7C457BB7DF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0208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0826" y="4359077"/>
            <a:ext cx="10825460" cy="21515024"/>
          </a:xfrm>
        </p:spPr>
        <p:txBody>
          <a:bodyPr/>
          <a:lstStyle>
            <a:lvl1pPr>
              <a:defRPr sz="7483"/>
            </a:lvl1pPr>
            <a:lvl2pPr>
              <a:defRPr sz="6548"/>
            </a:lvl2pPr>
            <a:lvl3pPr>
              <a:defRPr sz="5612"/>
            </a:lvl3pPr>
            <a:lvl4pPr>
              <a:defRPr sz="4677"/>
            </a:lvl4pPr>
            <a:lvl5pPr>
              <a:defRPr sz="4677"/>
            </a:lvl5pPr>
            <a:lvl6pPr>
              <a:defRPr sz="4677"/>
            </a:lvl6pPr>
            <a:lvl7pPr>
              <a:defRPr sz="4677"/>
            </a:lvl7pPr>
            <a:lvl8pPr>
              <a:defRPr sz="4677"/>
            </a:lvl8pPr>
            <a:lvl9pPr>
              <a:defRPr sz="4677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8AB7C-EC65-4B9E-8D47-5CF668010A99}" type="datetimeFigureOut">
              <a:rPr lang="zh-TW" altLang="en-US" smtClean="0"/>
              <a:t>2018/1/10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3B769-5934-480F-BF42-7C457BB7DF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7228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0826" y="4359077"/>
            <a:ext cx="10825460" cy="21515024"/>
          </a:xfrm>
        </p:spPr>
        <p:txBody>
          <a:bodyPr anchor="t"/>
          <a:lstStyle>
            <a:lvl1pPr marL="0" indent="0">
              <a:buNone/>
              <a:defRPr sz="7483"/>
            </a:lvl1pPr>
            <a:lvl2pPr marL="1069162" indent="0">
              <a:buNone/>
              <a:defRPr sz="6548"/>
            </a:lvl2pPr>
            <a:lvl3pPr marL="2138324" indent="0">
              <a:buNone/>
              <a:defRPr sz="5612"/>
            </a:lvl3pPr>
            <a:lvl4pPr marL="3207487" indent="0">
              <a:buNone/>
              <a:defRPr sz="4677"/>
            </a:lvl4pPr>
            <a:lvl5pPr marL="4276649" indent="0">
              <a:buNone/>
              <a:defRPr sz="4677"/>
            </a:lvl5pPr>
            <a:lvl6pPr marL="5345811" indent="0">
              <a:buNone/>
              <a:defRPr sz="4677"/>
            </a:lvl6pPr>
            <a:lvl7pPr marL="6414973" indent="0">
              <a:buNone/>
              <a:defRPr sz="4677"/>
            </a:lvl7pPr>
            <a:lvl8pPr marL="7484135" indent="0">
              <a:buNone/>
              <a:defRPr sz="4677"/>
            </a:lvl8pPr>
            <a:lvl9pPr marL="8553298" indent="0">
              <a:buNone/>
              <a:defRPr sz="4677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8AB7C-EC65-4B9E-8D47-5CF668010A99}" type="datetimeFigureOut">
              <a:rPr lang="zh-TW" altLang="en-US" smtClean="0"/>
              <a:t>2018/1/10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3B769-5934-480F-BF42-7C457BB7DF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1970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124" y="1611882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8AB7C-EC65-4B9E-8D47-5CF668010A99}" type="datetimeFigureOut">
              <a:rPr lang="zh-TW" altLang="en-US" smtClean="0"/>
              <a:t>2018/1/10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44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2185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3B769-5934-480F-BF42-7C457BB7DF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5660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2138324" rtl="0" eaLnBrk="1" latinLnBrk="0" hangingPunct="1">
        <a:lnSpc>
          <a:spcPct val="90000"/>
        </a:lnSpc>
        <a:spcBef>
          <a:spcPct val="0"/>
        </a:spcBef>
        <a:buNone/>
        <a:defRPr sz="102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581" indent="-534581" algn="l" defTabSz="2138324" rtl="0" eaLnBrk="1" latinLnBrk="0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8" kern="1200">
          <a:solidFill>
            <a:schemeClr val="tx1"/>
          </a:solidFill>
          <a:latin typeface="+mn-lt"/>
          <a:ea typeface="+mn-ea"/>
          <a:cs typeface="+mn-cs"/>
        </a:defRPr>
      </a:lvl1pPr>
      <a:lvl2pPr marL="1603743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5612" kern="1200">
          <a:solidFill>
            <a:schemeClr val="tx1"/>
          </a:solidFill>
          <a:latin typeface="+mn-lt"/>
          <a:ea typeface="+mn-ea"/>
          <a:cs typeface="+mn-cs"/>
        </a:defRPr>
      </a:lvl2pPr>
      <a:lvl3pPr marL="2672906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3pPr>
      <a:lvl4pPr marL="3742068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811230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880392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949554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8018717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9087879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</a:blip>
          <a:srcRect/>
          <a:stretch>
            <a:fillRect l="-58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/>
          <p:cNvSpPr txBox="1"/>
          <p:nvPr/>
        </p:nvSpPr>
        <p:spPr>
          <a:xfrm>
            <a:off x="504821" y="2960482"/>
            <a:ext cx="201991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逢甲大學資訊工程系  指導老師：陳錫民 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老師</a:t>
            </a:r>
            <a:endParaRPr lang="en-US" altLang="zh-TW" sz="4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組名：益文科技公司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㊣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en-US" altLang="zh-TW" sz="4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組員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方品中 時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昱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 郭政儒 蔡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凱勛 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錢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思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翰</a:t>
            </a:r>
            <a:endParaRPr lang="en-US" altLang="zh-TW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602569" y="914959"/>
            <a:ext cx="10001249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11500" b="1" dirty="0" smtClean="0">
                <a:ln w="0"/>
                <a:solidFill>
                  <a:schemeClr val="tx2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偏鄉拯救計畫</a:t>
            </a:r>
            <a:endParaRPr lang="zh-TW" altLang="en-US" sz="11500" b="1" dirty="0">
              <a:ln w="0"/>
              <a:solidFill>
                <a:schemeClr val="tx2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504821" y="22591842"/>
            <a:ext cx="20199146" cy="2593689"/>
          </a:xfrm>
          <a:prstGeom prst="roundRect">
            <a:avLst/>
          </a:prstGeom>
          <a:solidFill>
            <a:schemeClr val="accent5">
              <a:lumMod val="20000"/>
              <a:lumOff val="80000"/>
              <a:alpha val="47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dirty="0" smtClean="0"/>
              <a:t>  </a:t>
            </a:r>
            <a:r>
              <a:rPr lang="en-US" altLang="zh-TW" dirty="0" smtClean="0"/>
              <a:t>	</a:t>
            </a:r>
            <a:r>
              <a:rPr lang="zh-TW" altLang="en-US" dirty="0" smtClean="0"/>
              <a:t>      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教學網站：提供母語學習及多元學習，供偏鄉及使用者使用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生活資訊：提供健康及國際資訊，讓偏鄉民眾得以吸收資訊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介紹偏鄉：向使用者介紹偏鄉的特色及周遭，進而了解偏鄉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504821" y="19814678"/>
            <a:ext cx="20199146" cy="2593689"/>
          </a:xfrm>
          <a:prstGeom prst="roundRect">
            <a:avLst/>
          </a:prstGeom>
          <a:solidFill>
            <a:schemeClr val="accent5">
              <a:lumMod val="20000"/>
              <a:lumOff val="80000"/>
              <a:alpha val="47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dirty="0" smtClean="0"/>
              <a:t>  </a:t>
            </a:r>
            <a:r>
              <a:rPr lang="en-US" altLang="zh-TW" dirty="0" smtClean="0"/>
              <a:t>	</a:t>
            </a:r>
            <a:r>
              <a:rPr lang="zh-TW" altLang="en-US" dirty="0" smtClean="0"/>
              <a:t>     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身為大學生的我們，打算利用課堂所學，架設一個可以介紹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偏鄉的特色及需求的網站，讓瀏覽者可以更加地認識該地，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並且了解他們的需要，得以加以幫助。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2" name="群組 61"/>
          <p:cNvGrpSpPr/>
          <p:nvPr/>
        </p:nvGrpSpPr>
        <p:grpSpPr>
          <a:xfrm>
            <a:off x="869321" y="20350967"/>
            <a:ext cx="2812739" cy="1527749"/>
            <a:chOff x="157636" y="21217435"/>
            <a:chExt cx="5486400" cy="2083445"/>
          </a:xfrm>
        </p:grpSpPr>
        <p:sp>
          <p:nvSpPr>
            <p:cNvPr id="63" name="流程圖: 資料 62"/>
            <p:cNvSpPr/>
            <p:nvPr/>
          </p:nvSpPr>
          <p:spPr>
            <a:xfrm>
              <a:off x="157636" y="21217435"/>
              <a:ext cx="5486400" cy="2083445"/>
            </a:xfrm>
            <a:prstGeom prst="flowChartInputOutput">
              <a:avLst/>
            </a:prstGeom>
            <a:solidFill>
              <a:srgbClr val="A5AC67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文字方塊 63"/>
            <p:cNvSpPr txBox="1"/>
            <p:nvPr/>
          </p:nvSpPr>
          <p:spPr>
            <a:xfrm>
              <a:off x="793303" y="21737772"/>
              <a:ext cx="4578763" cy="1042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設計理念</a:t>
              </a:r>
            </a:p>
          </p:txBody>
        </p:sp>
      </p:grpSp>
      <p:grpSp>
        <p:nvGrpSpPr>
          <p:cNvPr id="65" name="群組 64"/>
          <p:cNvGrpSpPr/>
          <p:nvPr/>
        </p:nvGrpSpPr>
        <p:grpSpPr>
          <a:xfrm>
            <a:off x="729888" y="23042053"/>
            <a:ext cx="2812739" cy="1527749"/>
            <a:chOff x="157636" y="21217435"/>
            <a:chExt cx="5486400" cy="2083445"/>
          </a:xfrm>
        </p:grpSpPr>
        <p:sp>
          <p:nvSpPr>
            <p:cNvPr id="66" name="流程圖: 資料 65"/>
            <p:cNvSpPr/>
            <p:nvPr/>
          </p:nvSpPr>
          <p:spPr>
            <a:xfrm>
              <a:off x="157636" y="21217435"/>
              <a:ext cx="5486400" cy="2083445"/>
            </a:xfrm>
            <a:prstGeom prst="flowChartInputOutput">
              <a:avLst/>
            </a:prstGeom>
            <a:solidFill>
              <a:srgbClr val="A5AC67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文字方塊 66"/>
            <p:cNvSpPr txBox="1"/>
            <p:nvPr/>
          </p:nvSpPr>
          <p:spPr>
            <a:xfrm>
              <a:off x="793302" y="21737772"/>
              <a:ext cx="4578762" cy="965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設計功能</a:t>
              </a:r>
              <a:endPara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8" name="圖片 7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904394" y="14814672"/>
            <a:ext cx="5400000" cy="27432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4394" y="14814672"/>
            <a:ext cx="5400000" cy="274398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060" y="5419471"/>
            <a:ext cx="5400000" cy="277251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7369" y="5467707"/>
            <a:ext cx="5400000" cy="27611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3194" y="9096098"/>
            <a:ext cx="9000000" cy="456807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194" y="14814672"/>
            <a:ext cx="5400000" cy="2749244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9717" y="26141267"/>
            <a:ext cx="3524250" cy="3524250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1" y="26502097"/>
            <a:ext cx="8435787" cy="316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87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</TotalTime>
  <Words>39</Words>
  <Application>Microsoft Office PowerPoint</Application>
  <PresentationFormat>自訂</PresentationFormat>
  <Paragraphs>10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7" baseType="lpstr">
      <vt:lpstr>微軟正黑體</vt:lpstr>
      <vt:lpstr>新細明體</vt:lpstr>
      <vt:lpstr>Arial</vt:lpstr>
      <vt:lpstr>Calibri</vt:lpstr>
      <vt:lpstr>Calibri Light</vt:lpstr>
      <vt:lpstr>Office 佈景主題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</dc:creator>
  <cp:lastModifiedBy>Windows 使用者</cp:lastModifiedBy>
  <cp:revision>19</cp:revision>
  <dcterms:created xsi:type="dcterms:W3CDTF">2018-01-10T05:24:21Z</dcterms:created>
  <dcterms:modified xsi:type="dcterms:W3CDTF">2018-01-10T07:39:57Z</dcterms:modified>
</cp:coreProperties>
</file>